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Old Standard TT"/>
      <p:regular r:id="rId16"/>
      <p:bold r:id="rId17"/>
      <p: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ldStandardTT-bold.fntdata"/><Relationship Id="rId16" Type="http://schemas.openxmlformats.org/officeDocument/2006/relationships/font" Target="fonts/OldStandardT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ldStandardT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90357f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90357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b5ed183cb3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b5ed183cb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90357f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9035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90357f_0_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90357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6f90357f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c6f90357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5ed183cb3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5ed183cb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b5ed183cb3_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b5ed183cb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Visualizations- Project 2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03100" y="389088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mic Sans MS"/>
                <a:ea typeface="Comic Sans MS"/>
                <a:cs typeface="Comic Sans MS"/>
                <a:sym typeface="Comic Sans MS"/>
              </a:rPr>
              <a:t>By </a:t>
            </a:r>
            <a:endParaRPr b="1"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mic Sans MS"/>
                <a:ea typeface="Comic Sans MS"/>
                <a:cs typeface="Comic Sans MS"/>
                <a:sym typeface="Comic Sans MS"/>
              </a:rPr>
              <a:t>Avani Patel, Alysha Wood, Andrew Tobin, Theresa Myers</a:t>
            </a:r>
            <a:endParaRPr b="1" sz="5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appears that the No. of Alcohol Servings per Capita do not have a good correlation with Happiness Score of the Country.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As suspected, GDP is a better indicator of Happiness Score of the Country.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There are other factors which we did not study such as Healthcare, Education, Stability, which may also be better indicator of Happiness. 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556850" y="526350"/>
            <a:ext cx="5992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alcohol consumption </a:t>
            </a:r>
            <a:r>
              <a:rPr lang="en"/>
              <a:t>correlated to a nation’s happiness</a:t>
            </a:r>
            <a:r>
              <a:rPr lang="en"/>
              <a:t>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900" y="1754425"/>
            <a:ext cx="1660930" cy="24913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2677" y="74000"/>
            <a:ext cx="3581650" cy="283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3726" y="853275"/>
            <a:ext cx="2053375" cy="3436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14205" y="2989900"/>
            <a:ext cx="2120147" cy="192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Procedure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71675"/>
            <a:ext cx="81471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Download data from Kaggle:  two datasets with happiness, Drink Servings per Capita, and GDP per Capita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Combine and clean-up the two datasets in Postgres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/>
              <a:t> Main Index Page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3a.  </a:t>
            </a:r>
            <a:r>
              <a:rPr lang="en" sz="1600"/>
              <a:t>Bar Chart: Beer, spirits, and wine consumption per person per country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3b.  </a:t>
            </a:r>
            <a:r>
              <a:rPr lang="en" sz="1600"/>
              <a:t>Scatter Plots:  Happiness v.  Alcohol,  Happiness v. GDP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3c.  </a:t>
            </a:r>
            <a:r>
              <a:rPr lang="en" sz="1600"/>
              <a:t>Mapbox:  Data Summary per Region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	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Libraries</a:t>
            </a:r>
            <a:endParaRPr/>
          </a:p>
        </p:txBody>
      </p:sp>
      <p:sp>
        <p:nvSpPr>
          <p:cNvPr id="85" name="Google Shape;85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d3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plotly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chart.js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1012650" y="526350"/>
            <a:ext cx="7446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Code for each Section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3a:  Bar Charts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450" y="1058225"/>
            <a:ext cx="2622850" cy="386324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 txBox="1"/>
          <p:nvPr/>
        </p:nvSpPr>
        <p:spPr>
          <a:xfrm>
            <a:off x="3655950" y="1524550"/>
            <a:ext cx="29751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Using chart.js, we created a bar chart for the beer, spirit, and wine consumption per person per country. 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After calling the chart.js library, we created a function to make the chart, and then used d3 to read into the csv file and use the function to create the related chart.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269875" y="403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3b:  Scatter Plots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5875"/>
            <a:ext cx="4254874" cy="270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7274" y="1210625"/>
            <a:ext cx="4164688" cy="378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3c:  MapBox</a:t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525" y="1661913"/>
            <a:ext cx="3832576" cy="188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8875" y="2484425"/>
            <a:ext cx="3964674" cy="240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/>
        </p:nvSpPr>
        <p:spPr>
          <a:xfrm>
            <a:off x="60275" y="3978225"/>
            <a:ext cx="4652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ld Standard TT"/>
              <a:buChar char="●"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Added polygons of the Regions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ld Standard TT"/>
              <a:buChar char="●"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Summarized the data by Region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ld Standard TT"/>
              <a:buChar char="●"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Added the Summary as Pop-up for each Region Polygons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3388" y="673100"/>
            <a:ext cx="2995651" cy="161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